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086" r:id="rId2"/>
    <p:sldId id="1087" r:id="rId3"/>
    <p:sldId id="1088" r:id="rId4"/>
    <p:sldId id="1089" r:id="rId5"/>
    <p:sldId id="1090" r:id="rId6"/>
    <p:sldId id="1091" r:id="rId7"/>
    <p:sldId id="1092" r:id="rId8"/>
    <p:sldId id="1093" r:id="rId9"/>
    <p:sldId id="1094" r:id="rId10"/>
    <p:sldId id="1095" r:id="rId11"/>
    <p:sldId id="1096" r:id="rId12"/>
    <p:sldId id="1097" r:id="rId13"/>
    <p:sldId id="1098" r:id="rId14"/>
    <p:sldId id="1099" r:id="rId15"/>
    <p:sldId id="1100" r:id="rId16"/>
    <p:sldId id="1101" r:id="rId17"/>
    <p:sldId id="1102" r:id="rId18"/>
    <p:sldId id="1103" r:id="rId19"/>
    <p:sldId id="1104" r:id="rId20"/>
    <p:sldId id="1105" r:id="rId21"/>
    <p:sldId id="1106" r:id="rId22"/>
    <p:sldId id="1107" r:id="rId23"/>
    <p:sldId id="258" r:id="rId24"/>
  </p:sldIdLst>
  <p:sldSz cx="12190413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16" autoAdjust="0"/>
  </p:normalViewPr>
  <p:slideViewPr>
    <p:cSldViewPr showGuides="1">
      <p:cViewPr>
        <p:scale>
          <a:sx n="75" d="100"/>
          <a:sy n="75" d="100"/>
        </p:scale>
        <p:origin x="-296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notesViewPr>
    <p:cSldViewPr>
      <p:cViewPr varScale="1">
        <p:scale>
          <a:sx n="76" d="100"/>
          <a:sy n="76" d="100"/>
        </p:scale>
        <p:origin x="-40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A235-2C36-4EDD-877E-26D96B2D136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BD5E-7724-4381-A0E0-5B330DA26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6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9B0D-213C-4E8A-901F-E60AD0796A8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BB91-66E8-474C-83C6-C39B31EBF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9B0D-213C-4E8A-901F-E60AD0796A8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BB91-66E8-474C-83C6-C39B31EBF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73" y="717201"/>
            <a:ext cx="11377439" cy="695575"/>
          </a:xfrm>
        </p:spPr>
        <p:txBody>
          <a:bodyPr wrap="square">
            <a:spAutoFit/>
          </a:bodyPr>
          <a:lstStyle>
            <a:lvl1pPr marL="0" indent="720090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5921375" algn="l"/>
                <a:tab pos="9507220" algn="l"/>
              </a:tabLst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9B0D-213C-4E8A-901F-E60AD0796A8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BB91-66E8-474C-83C6-C39B31EBF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9B0D-213C-4E8A-901F-E60AD0796A8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BB91-66E8-474C-83C6-C39B31EBF4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1"/>
          <p:cNvSpPr txBox="1"/>
          <p:nvPr/>
        </p:nvSpPr>
        <p:spPr>
          <a:xfrm>
            <a:off x="1880990" y="2017266"/>
            <a:ext cx="842811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第二讲　光现象　</a:t>
            </a:r>
          </a:p>
          <a:p>
            <a:pPr algn="ctr">
              <a:lnSpc>
                <a:spcPct val="200000"/>
              </a:lnSpc>
            </a:pPr>
            <a:r>
              <a:rPr lang="zh-CN" altLang="en-US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</a:t>
            </a:r>
            <a:r>
              <a:rPr lang="en-US" altLang="zh-CN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课时　光现象实验</a:t>
            </a:r>
            <a:endParaRPr sz="4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387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1072" y="4122485"/>
            <a:ext cx="809702" cy="36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5307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437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6276" y="3271602"/>
            <a:ext cx="2533891" cy="381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289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7610" y="1946289"/>
            <a:ext cx="819228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3541" y="3766864"/>
            <a:ext cx="790650" cy="36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1928" y="4157980"/>
            <a:ext cx="8639810" cy="16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193" y="1179830"/>
            <a:ext cx="8639810" cy="2416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93" y="3463450"/>
            <a:ext cx="8640000" cy="3074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5143" y="1936115"/>
            <a:ext cx="8639810" cy="114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5143" y="1313180"/>
            <a:ext cx="8639810" cy="125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86067" y="1527556"/>
            <a:ext cx="523925" cy="2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6443" y="2477135"/>
            <a:ext cx="8639810" cy="366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7238" y="1407795"/>
            <a:ext cx="8639810" cy="1856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8886" y="2115047"/>
            <a:ext cx="1981389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7089" y="2715602"/>
            <a:ext cx="7258743" cy="4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083" y="1099820"/>
            <a:ext cx="8176895" cy="39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238" y="4311015"/>
            <a:ext cx="5597525" cy="225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533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1513" y="4318650"/>
            <a:ext cx="581080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3784" y="5471599"/>
            <a:ext cx="800176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2229" y="6071894"/>
            <a:ext cx="800176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083" y="1944370"/>
            <a:ext cx="8639810" cy="318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29984" y="3477905"/>
            <a:ext cx="247673" cy="190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5739" y="4593643"/>
            <a:ext cx="838280" cy="36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83" y="1277620"/>
            <a:ext cx="2181225" cy="619125"/>
          </a:xfrm>
          <a:prstGeom prst="rect">
            <a:avLst/>
          </a:prstGeom>
        </p:spPr>
      </p:pic>
      <p:pic>
        <p:nvPicPr>
          <p:cNvPr id="6" name="img_1677721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353" y="4398010"/>
            <a:ext cx="3819525" cy="210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43" y="1188720"/>
            <a:ext cx="7449185" cy="537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033" y="1322865"/>
            <a:ext cx="8640000" cy="421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476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7610" y="2546847"/>
            <a:ext cx="790650" cy="352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7610" y="3147376"/>
            <a:ext cx="790650" cy="352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1193" y="3738373"/>
            <a:ext cx="809702" cy="37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8646" y="5539960"/>
            <a:ext cx="409614" cy="36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4953" y="5539960"/>
            <a:ext cx="790650" cy="36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46805" y="2636838"/>
            <a:ext cx="599757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60100" y="11328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98" y="1117760"/>
            <a:ext cx="8640000" cy="444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8639" y="4386370"/>
            <a:ext cx="3248335" cy="37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4604" y="4386370"/>
            <a:ext cx="3438853" cy="4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6478" y="5015316"/>
            <a:ext cx="2752987" cy="36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518" y="2318545"/>
            <a:ext cx="8640000" cy="239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13" y="549435"/>
            <a:ext cx="7773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5697" y="1886577"/>
            <a:ext cx="308544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254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193" y="3667760"/>
            <a:ext cx="7218045" cy="2967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4403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0333" y="4157517"/>
            <a:ext cx="762072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8448" y="5320337"/>
            <a:ext cx="571554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2088" y="5663565"/>
            <a:ext cx="8639810" cy="11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193" y="1375410"/>
            <a:ext cx="8639810" cy="360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48" y="1260000"/>
            <a:ext cx="8640000" cy="2803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1193" y="2451858"/>
            <a:ext cx="419140" cy="35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3784" y="3557903"/>
            <a:ext cx="800176" cy="371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jIwNzQ1ZTRhODg0MjQxYTliZDBmZWIzNjlmYzBhOWIifQ=="/>
  <p:tag name="KSO_WPP_MARK_KEY" val="fc9a0674-108f-4e21-9910-d655b15569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070.866141732284,&quot;width&quot;:12571.902362204724}"/>
</p:tagLst>
</file>

<file path=ppt/theme/theme1.xml><?xml version="1.0" encoding="utf-8"?>
<a:theme xmlns:a="http://schemas.openxmlformats.org/drawingml/2006/main" name="制作QQ6952813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</a:spPr>
      <a:bodyPr wrap="none" anchor="ctr">
        <a:spAutoFit/>
      </a:bodyPr>
      <a:lstStyle>
        <a:defPPr algn="just">
          <a:spcAft>
            <a:spcPts val="0"/>
          </a:spcAft>
          <a:defRPr sz="2800" b="1" kern="100" dirty="0" smtClean="0">
            <a:solidFill>
              <a:srgbClr val="FF0000"/>
            </a:solidFill>
            <a:latin typeface="华文新魏" panose="02010800040101010101" pitchFamily="2" charset="-122"/>
            <a:ea typeface="华文新魏" panose="02010800040101010101" pitchFamily="2" charset="-122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800" smtClean="0">
            <a:solidFill>
              <a:srgbClr val="FF0000"/>
            </a:solidFill>
            <a:latin typeface="楷体_GB2312" pitchFamily="49" charset="-122"/>
            <a:ea typeface="楷体_GB2312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自定义</PresentationFormat>
  <Paragraphs>2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制作QQ695281399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996945922@qq.com</cp:lastModifiedBy>
  <cp:revision>1</cp:revision>
  <cp:lastPrinted>2023-03-15T15:41:02Z</cp:lastPrinted>
  <dcterms:created xsi:type="dcterms:W3CDTF">2023-03-15T15:41:02Z</dcterms:created>
  <dcterms:modified xsi:type="dcterms:W3CDTF">2023-04-23T03:12:38Z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