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73" r:id="rId5"/>
    <p:sldId id="274" r:id="rId6"/>
    <p:sldId id="262" r:id="rId7"/>
    <p:sldId id="275" r:id="rId8"/>
    <p:sldId id="263" r:id="rId9"/>
    <p:sldId id="264" r:id="rId10"/>
    <p:sldId id="269" r:id="rId11"/>
    <p:sldId id="266" r:id="rId12"/>
    <p:sldId id="267" r:id="rId13"/>
    <p:sldId id="276" r:id="rId1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1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WordArt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73300" y="822325"/>
            <a:ext cx="49323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4" descr="u=3015062498,3830818621&amp;fm=0&amp;gp=-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25433">
            <a:off x="8153400" y="1981200"/>
            <a:ext cx="2133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5" descr="W0200811105175794972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133600"/>
            <a:ext cx="5505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WordArt 4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3810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隶书"/>
              </a:rPr>
              <a:t>做个肥料袋</a:t>
            </a:r>
            <a:endParaRPr lang="zh-CN" altLang="en-US" sz="3600" b="1" kern="10">
              <a:ln w="9525">
                <a:noFill/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8998"/>
                  </a:srgbClr>
                </a:outerShdw>
              </a:effectLst>
              <a:latin typeface="隶书"/>
            </a:endParaRPr>
          </a:p>
        </p:txBody>
      </p:sp>
      <p:sp>
        <p:nvSpPr>
          <p:cNvPr id="24579" name="Rectangle 30"/>
          <p:cNvSpPr>
            <a:spLocks noChangeArrowheads="1"/>
          </p:cNvSpPr>
          <p:nvPr/>
        </p:nvSpPr>
        <p:spPr bwMode="auto">
          <a:xfrm>
            <a:off x="1981200" y="2216150"/>
            <a:ext cx="8382000" cy="206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</a:rPr>
              <a:t>            </a:t>
            </a:r>
            <a:r>
              <a:rPr lang="zh-CN" altLang="en-US" sz="32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想不想亲自观察一下枯死的植物在土壤中究竟会怎么变化？这可不是一时半会儿就能得到结果的，要持续几个星期才行，能坚持下来吗？ </a:t>
            </a:r>
            <a:endParaRPr lang="zh-CN" altLang="en-US" sz="3200" b="1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36867" name="Picture 31" descr="图片100000002222222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4724400"/>
            <a:ext cx="1597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32"/>
          <p:cNvSpPr>
            <a:spLocks noChangeArrowheads="1"/>
          </p:cNvSpPr>
          <p:nvPr/>
        </p:nvSpPr>
        <p:spPr bwMode="auto">
          <a:xfrm>
            <a:off x="4267200" y="4419600"/>
            <a:ext cx="3200400" cy="990600"/>
          </a:xfrm>
          <a:prstGeom prst="wedgeRoundRectCallout">
            <a:avLst>
              <a:gd name="adj1" fmla="val -107194"/>
              <a:gd name="adj2" fmla="val 93431"/>
              <a:gd name="adj3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3300"/>
                </a:solidFill>
              </a:rPr>
              <a:t>快动手做个肥料袋吧！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WordArt 4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47244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隶书"/>
              </a:rPr>
              <a:t>要注意的事项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隶书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133600" y="2066925"/>
            <a:ext cx="8153400" cy="372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ea typeface="楷体_GB2312"/>
                <a:cs typeface="楷体_GB2312"/>
              </a:rPr>
              <a:t>Ø   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选择容易腐烂的植物，如：香蕉皮、韭菜叶等。</a:t>
            </a:r>
            <a:endParaRPr lang="zh-CN" altLang="en-US" sz="2800" b="1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ea typeface="楷体_GB2312"/>
                <a:cs typeface="楷体_GB2312"/>
              </a:rPr>
              <a:t>Ø  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要记住往塑料袋中放了哪些物品，以便今后查寻、对照。</a:t>
            </a:r>
            <a:endParaRPr lang="zh-CN" altLang="en-US" sz="2800" b="1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ea typeface="楷体_GB2312"/>
                <a:cs typeface="楷体_GB2312"/>
              </a:rPr>
              <a:t>Ø  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可在袋中放入一两条蚯蚓。</a:t>
            </a:r>
            <a:endParaRPr lang="zh-CN" altLang="en-US" sz="2800" b="1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ea typeface="楷体_GB2312"/>
                <a:cs typeface="楷体_GB2312"/>
              </a:rPr>
              <a:t>Ø  </a:t>
            </a:r>
            <a:r>
              <a:rPr lang="zh-CN" altLang="en-US" sz="28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每隔几天要进行一次观察、记录：看看放入土壤中的蚯蚓和香蕉皮、菜叶有什么变化，还要观察土壤的颜色、松软程度等有什么变化。</a:t>
            </a:r>
            <a:endParaRPr lang="zh-CN" altLang="en-US" sz="2800" b="1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zh-CN" altLang="en-US" sz="6000" b="1" i="1" dirty="0" smtClean="0">
                <a:solidFill>
                  <a:srgbClr val="C00000"/>
                </a:solidFill>
              </a:rPr>
              <a:t>课后作业</a:t>
            </a:r>
            <a:endParaRPr lang="zh-CN" altLang="en-US" sz="6000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</a:t>
            </a:r>
            <a:r>
              <a:rPr lang="zh-C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观察土壤成肥过程，做好记录</a:t>
            </a:r>
            <a:endParaRPr lang="en-US" altLang="zh-CN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</a:t>
            </a:r>
            <a:r>
              <a:rPr lang="zh-C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回家普及秸秆还田小知识。</a:t>
            </a: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366429">
            <a:off x="4620604" y="56624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09800" y="1565910"/>
            <a:ext cx="6694170" cy="46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92480" y="960120"/>
            <a:ext cx="674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仔细观察这幅图，你发现了什么？</a:t>
            </a:r>
            <a:endParaRPr lang="zh-CN" alt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smtClean="0"/>
              <a:t>分析土壤结构</a:t>
            </a:r>
            <a:endParaRPr lang="zh-CN" altLang="en-US" b="1" smtClean="0"/>
          </a:p>
        </p:txBody>
      </p:sp>
      <p:pic>
        <p:nvPicPr>
          <p:cNvPr id="43011" name="Picture 3" descr="01300000320517122921785273902_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0" y="1600200"/>
            <a:ext cx="5981700" cy="4762500"/>
          </a:xfrm>
          <a:prstGeom prst="rect">
            <a:avLst/>
          </a:prstGeo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18400" y="1828800"/>
            <a:ext cx="2743200" cy="7016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4000" b="1">
              <a:solidFill>
                <a:schemeClr val="folHlink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446963" y="1905000"/>
            <a:ext cx="3221037" cy="7016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/>
              <a:t>→表层土</a:t>
            </a:r>
            <a:endParaRPr lang="zh-CN" altLang="en-US" sz="4000" b="1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416800" y="3352800"/>
            <a:ext cx="3251200" cy="7016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/>
              <a:t>→下层土</a:t>
            </a:r>
            <a:endParaRPr lang="zh-CN" altLang="en-US" sz="4000" b="1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620000" y="4876800"/>
            <a:ext cx="2963863" cy="7016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000" b="1"/>
              <a:t>→岩石层</a:t>
            </a:r>
            <a:endParaRPr lang="zh-CN" altLang="en-U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  <p:bldP spid="430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501682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05600" y="0"/>
            <a:ext cx="5486400" cy="2895600"/>
          </a:xfrm>
          <a:prstGeom prst="rect">
            <a:avLst/>
          </a:prstGeom>
          <a:noFill/>
        </p:spPr>
      </p:pic>
      <p:pic>
        <p:nvPicPr>
          <p:cNvPr id="45059" name="Picture 3" descr="dx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80000" cy="3124200"/>
          </a:xfrm>
          <a:prstGeom prst="rect">
            <a:avLst/>
          </a:prstGeom>
          <a:noFill/>
        </p:spPr>
      </p:pic>
      <p:pic>
        <p:nvPicPr>
          <p:cNvPr id="45060" name="Picture 4" descr="SQClagettf-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t="27272" b="9091"/>
          <a:stretch>
            <a:fillRect/>
          </a:stretch>
        </p:blipFill>
        <p:spPr bwMode="auto">
          <a:xfrm>
            <a:off x="6400800" y="3962400"/>
            <a:ext cx="5486400" cy="2895600"/>
          </a:xfrm>
          <a:noFill/>
        </p:spPr>
      </p:pic>
      <p:pic>
        <p:nvPicPr>
          <p:cNvPr id="45061" name="Picture 5" descr="slide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5080000" cy="2895600"/>
          </a:xfrm>
          <a:prstGeom prst="rect">
            <a:avLst/>
          </a:prstGeom>
          <a:noFill/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291138" y="0"/>
            <a:ext cx="246062" cy="7016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endParaRPr lang="zh-CN" altLang="en-US" sz="4000" b="1">
              <a:solidFill>
                <a:schemeClr val="folHlink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11200" y="3124200"/>
            <a:ext cx="9758363" cy="7016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000" b="1"/>
              <a:t>腐烂的动植物遗体被称为腐殖质</a:t>
            </a:r>
            <a:endParaRPr lang="zh-CN" altLang="en-US" sz="4000" b="1"/>
          </a:p>
        </p:txBody>
      </p:sp>
      <p:pic>
        <p:nvPicPr>
          <p:cNvPr id="45064" name="Picture 8" descr="土壤成分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0400" y="609600"/>
            <a:ext cx="3657600" cy="2327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5" descr="窄竖线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4343400" cy="1219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12700">
                  <a:solidFill>
                    <a:srgbClr val="000000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8998"/>
                    </a:srgbClr>
                  </a:outerShdw>
                </a:effectLst>
                <a:latin typeface="隶书"/>
              </a:rPr>
              <a:t>讨论？</a:t>
            </a:r>
            <a:endParaRPr lang="zh-CN" altLang="en-US" sz="3600" b="1" kern="10" dirty="0">
              <a:ln w="12700">
                <a:solidFill>
                  <a:srgbClr val="000000"/>
                </a:solidFill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8998"/>
                  </a:srgbClr>
                </a:outerShdw>
              </a:effectLst>
              <a:latin typeface="隶书"/>
            </a:endParaRPr>
          </a:p>
        </p:txBody>
      </p:sp>
      <p:sp>
        <p:nvSpPr>
          <p:cNvPr id="18435" name="Rectangle 17"/>
          <p:cNvSpPr>
            <a:spLocks noChangeArrowheads="1"/>
          </p:cNvSpPr>
          <p:nvPr/>
        </p:nvSpPr>
        <p:spPr bwMode="auto">
          <a:xfrm>
            <a:off x="2458085" y="2128888"/>
            <a:ext cx="7037504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333399"/>
                </a:solidFill>
                <a:ea typeface="楷体_GB2312"/>
                <a:cs typeface="楷体_GB2312"/>
              </a:rPr>
              <a:t>被落叶覆盖着的土壤有什么特点？</a:t>
            </a:r>
            <a:endParaRPr lang="zh-CN" altLang="en-US" sz="2800" b="1" dirty="0">
              <a:solidFill>
                <a:srgbClr val="333399"/>
              </a:solidFill>
              <a:ea typeface="楷体_GB2312"/>
              <a:cs typeface="楷体_GB231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333399"/>
              </a:solidFill>
              <a:ea typeface="楷体_GB2312"/>
              <a:cs typeface="楷体_GB231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333399"/>
                </a:solidFill>
                <a:ea typeface="楷体_GB2312"/>
                <a:cs typeface="楷体_GB2312"/>
              </a:rPr>
              <a:t>没有被落叶覆盖的土壤又是什么样的呢？</a:t>
            </a:r>
            <a:endParaRPr lang="zh-CN" altLang="en-US" sz="2800" b="1" dirty="0">
              <a:solidFill>
                <a:srgbClr val="333399"/>
              </a:solidFill>
              <a:ea typeface="楷体_GB2312"/>
              <a:cs typeface="楷体_GB231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 dirty="0" smtClean="0">
              <a:solidFill>
                <a:srgbClr val="333399"/>
              </a:solidFill>
              <a:ea typeface="楷体_GB2312"/>
              <a:cs typeface="楷体_GB231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333399"/>
                </a:solidFill>
                <a:ea typeface="楷体_GB2312"/>
                <a:cs typeface="楷体_GB2312"/>
              </a:rPr>
              <a:t>落叶</a:t>
            </a:r>
            <a:r>
              <a:rPr lang="zh-CN" altLang="en-US" sz="2800" b="1" dirty="0">
                <a:solidFill>
                  <a:srgbClr val="333399"/>
                </a:solidFill>
                <a:ea typeface="楷体_GB2312"/>
                <a:cs typeface="楷体_GB2312"/>
              </a:rPr>
              <a:t>的多少和土壤的颜色之间有什么关系</a:t>
            </a:r>
            <a:r>
              <a:rPr lang="zh-CN" altLang="en-US" sz="2800" b="1" dirty="0" smtClean="0">
                <a:solidFill>
                  <a:srgbClr val="333399"/>
                </a:solidFill>
                <a:ea typeface="楷体_GB2312"/>
                <a:cs typeface="楷体_GB2312"/>
              </a:rPr>
              <a:t>？</a:t>
            </a:r>
            <a:endParaRPr lang="en-US" altLang="zh-CN" sz="2800" b="1" dirty="0" smtClean="0">
              <a:solidFill>
                <a:srgbClr val="333399"/>
              </a:solidFill>
              <a:ea typeface="楷体_GB2312"/>
              <a:cs typeface="楷体_GB231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333399"/>
              </a:solidFill>
              <a:ea typeface="楷体_GB2312"/>
              <a:cs typeface="楷体_GB231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333399"/>
                </a:solidFill>
                <a:ea typeface="楷体_GB2312"/>
                <a:cs typeface="楷体_GB2312"/>
              </a:rPr>
              <a:t>枯死的植物对土壤肥力有什么影响？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03200" y="0"/>
            <a:ext cx="5486400" cy="5080000"/>
          </a:xfrm>
          <a:noFill/>
          <a:ln>
            <a:miter lim="800000"/>
            <a:headEnd/>
            <a:tailEnd/>
          </a:ln>
        </p:spPr>
      </p:pic>
      <p:pic>
        <p:nvPicPr>
          <p:cNvPr id="46083" name="Picture 3" descr="2010411517385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568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117600" y="5257800"/>
            <a:ext cx="3725863" cy="13112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solidFill>
                  <a:schemeClr val="tx2"/>
                </a:solidFill>
              </a:rPr>
              <a:t>肥沃土壤中生长的植物</a:t>
            </a:r>
            <a:endParaRPr lang="zh-CN" altLang="en-US" sz="4000" b="1">
              <a:solidFill>
                <a:schemeClr val="tx2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908800" y="5257800"/>
            <a:ext cx="4064000" cy="13112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solidFill>
                  <a:schemeClr val="tx2"/>
                </a:solidFill>
              </a:rPr>
              <a:t>贫瘠土壤中生长的植物</a:t>
            </a:r>
            <a:endParaRPr lang="zh-CN" altLang="en-US" sz="4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4"/>
          <p:cNvSpPr>
            <a:spLocks noChangeArrowheads="1" noChangeShapeType="1" noTextEdit="1"/>
          </p:cNvSpPr>
          <p:nvPr/>
        </p:nvSpPr>
        <p:spPr bwMode="auto">
          <a:xfrm>
            <a:off x="2667000" y="12192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隶书"/>
              </a:rPr>
              <a:t>我爱思考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隶书"/>
            </a:endParaRPr>
          </a:p>
        </p:txBody>
      </p:sp>
      <p:pic>
        <p:nvPicPr>
          <p:cNvPr id="33794" name="Picture 6" descr="12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34400" y="2133600"/>
            <a:ext cx="1219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27"/>
          <p:cNvSpPr txBox="1">
            <a:spLocks noChangeArrowheads="1"/>
          </p:cNvSpPr>
          <p:nvPr/>
        </p:nvSpPr>
        <p:spPr bwMode="auto">
          <a:xfrm>
            <a:off x="2362200" y="3048000"/>
            <a:ext cx="67818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9999"/>
                </a:solidFill>
                <a:latin typeface="楷体_GB2312"/>
                <a:ea typeface="楷体_GB2312"/>
                <a:cs typeface="楷体_GB2312"/>
              </a:rPr>
              <a:t>你知道怎样增加土壤的肥力吗？</a:t>
            </a:r>
            <a:endParaRPr lang="zh-CN" altLang="en-US" sz="3200" b="1">
              <a:solidFill>
                <a:srgbClr val="009999"/>
              </a:solidFill>
              <a:latin typeface="楷体_GB2312"/>
              <a:ea typeface="楷体_GB2312"/>
              <a:cs typeface="楷体_GB231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9999"/>
                </a:solidFill>
                <a:latin typeface="楷体_GB2312"/>
                <a:ea typeface="楷体_GB2312"/>
                <a:cs typeface="楷体_GB2312"/>
              </a:rPr>
              <a:t>把你了解的知识和大家交流吧！</a:t>
            </a:r>
            <a:endParaRPr lang="zh-CN" altLang="en-US" sz="3200" b="1">
              <a:solidFill>
                <a:srgbClr val="009999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33796" name="Picture 28" descr="j0279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4191000"/>
            <a:ext cx="17145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5414088_4143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81200" y="990600"/>
            <a:ext cx="34290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WordArt 6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3810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隶书"/>
              </a:rPr>
              <a:t>增加土壤肥力的方法</a:t>
            </a:r>
            <a:endParaRPr lang="zh-CN" altLang="en-US" sz="3600" b="1" kern="10">
              <a:ln w="9525">
                <a:noFill/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8998"/>
                  </a:srgbClr>
                </a:outerShdw>
              </a:effectLst>
              <a:latin typeface="隶书"/>
            </a:endParaRPr>
          </a:p>
        </p:txBody>
      </p:sp>
      <p:pic>
        <p:nvPicPr>
          <p:cNvPr id="34819" name="Picture 9" descr="200812020921358121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14400"/>
            <a:ext cx="3810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1" descr="200607211445548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505200"/>
            <a:ext cx="2301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3" descr="6b5ce21d1af61627314e15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857625"/>
            <a:ext cx="42672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14"/>
          <p:cNvSpPr txBox="1">
            <a:spLocks noChangeArrowheads="1"/>
          </p:cNvSpPr>
          <p:nvPr/>
        </p:nvSpPr>
        <p:spPr bwMode="auto">
          <a:xfrm>
            <a:off x="3048000" y="3352800"/>
            <a:ext cx="1295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ea typeface="楷体_GB2312"/>
                <a:cs typeface="楷体_GB2312"/>
              </a:rPr>
              <a:t>修梯田</a:t>
            </a:r>
            <a:endParaRPr lang="zh-CN" altLang="en-US" sz="2800" b="1">
              <a:solidFill>
                <a:srgbClr val="0000FF"/>
              </a:solidFill>
              <a:ea typeface="楷体_GB2312"/>
              <a:cs typeface="楷体_GB2312"/>
            </a:endParaRPr>
          </a:p>
        </p:txBody>
      </p:sp>
      <p:sp>
        <p:nvSpPr>
          <p:cNvPr id="34823" name="Text Box 16"/>
          <p:cNvSpPr txBox="1">
            <a:spLocks noChangeArrowheads="1"/>
          </p:cNvSpPr>
          <p:nvPr/>
        </p:nvSpPr>
        <p:spPr bwMode="auto">
          <a:xfrm>
            <a:off x="3124200" y="5943600"/>
            <a:ext cx="1905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ea typeface="楷体_GB2312"/>
                <a:cs typeface="楷体_GB2312"/>
              </a:rPr>
              <a:t>秸秆还田</a:t>
            </a:r>
            <a:endParaRPr lang="zh-CN" altLang="en-US" sz="2800" b="1">
              <a:solidFill>
                <a:srgbClr val="0000FF"/>
              </a:solidFill>
              <a:ea typeface="楷体_GB2312"/>
              <a:cs typeface="楷体_GB2312"/>
            </a:endParaRPr>
          </a:p>
        </p:txBody>
      </p:sp>
      <p:sp>
        <p:nvSpPr>
          <p:cNvPr id="34824" name="Text Box 17"/>
          <p:cNvSpPr txBox="1">
            <a:spLocks noChangeArrowheads="1"/>
          </p:cNvSpPr>
          <p:nvPr/>
        </p:nvSpPr>
        <p:spPr bwMode="auto">
          <a:xfrm>
            <a:off x="6705600" y="2819400"/>
            <a:ext cx="1905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ea typeface="楷体_GB2312"/>
                <a:cs typeface="楷体_GB2312"/>
              </a:rPr>
              <a:t>种植绿肥</a:t>
            </a:r>
            <a:endParaRPr lang="zh-CN" altLang="en-US" sz="2800" b="1">
              <a:solidFill>
                <a:srgbClr val="0000FF"/>
              </a:solidFill>
              <a:ea typeface="楷体_GB2312"/>
              <a:cs typeface="楷体_GB2312"/>
            </a:endParaRPr>
          </a:p>
        </p:txBody>
      </p:sp>
      <p:sp>
        <p:nvSpPr>
          <p:cNvPr id="34825" name="Text Box 19"/>
          <p:cNvSpPr txBox="1">
            <a:spLocks noChangeArrowheads="1"/>
          </p:cNvSpPr>
          <p:nvPr/>
        </p:nvSpPr>
        <p:spPr bwMode="auto">
          <a:xfrm>
            <a:off x="9520238" y="4038600"/>
            <a:ext cx="615950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ea typeface="楷体_GB2312"/>
                <a:cs typeface="楷体_GB2312"/>
              </a:rPr>
              <a:t>家庭沤肥</a:t>
            </a:r>
            <a:endParaRPr lang="zh-CN" altLang="en-US" sz="2800" b="1">
              <a:solidFill>
                <a:srgbClr val="0000FF"/>
              </a:solidFill>
              <a:ea typeface="楷体_GB2312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WordArt 4"/>
          <p:cNvSpPr>
            <a:spLocks noChangeArrowheads="1" noChangeShapeType="1" noTextEdit="1"/>
          </p:cNvSpPr>
          <p:nvPr/>
        </p:nvSpPr>
        <p:spPr bwMode="auto">
          <a:xfrm>
            <a:off x="2209800" y="609600"/>
            <a:ext cx="655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隶书"/>
              </a:rPr>
              <a:t>观察蚯蚓在腐殖质形成中的作用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隶书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743200" y="2667000"/>
            <a:ext cx="69342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ea typeface="楷体_GB2312"/>
                <a:cs typeface="楷体_GB2312"/>
              </a:rPr>
              <a:t>       </a:t>
            </a:r>
            <a:r>
              <a:rPr lang="zh-CN" altLang="en-US" sz="3200" b="1">
                <a:solidFill>
                  <a:srgbClr val="0000FF"/>
                </a:solidFill>
                <a:ea typeface="楷体_GB2312"/>
                <a:cs typeface="楷体_GB2312"/>
              </a:rPr>
              <a:t>你知道蚯蚓为什么说是“土壤天然的犁”和“改良土壤的能手”？你可以养蚯蚓来研究！</a:t>
            </a:r>
            <a:endParaRPr lang="zh-CN" altLang="en-US" sz="3200" b="1">
              <a:solidFill>
                <a:srgbClr val="0000FF"/>
              </a:solidFill>
              <a:ea typeface="楷体_GB2312"/>
              <a:cs typeface="楷体_GB2312"/>
            </a:endParaRP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 rot="-243834">
            <a:off x="2438400" y="4267200"/>
            <a:ext cx="2895600" cy="2209800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6699"/>
                </a:solidFill>
              </a:rPr>
              <a:t>你一定要爱护</a:t>
            </a:r>
            <a:endParaRPr lang="zh-CN" altLang="en-US" sz="2400" b="1">
              <a:solidFill>
                <a:srgbClr val="FF6699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6699"/>
                </a:solidFill>
              </a:rPr>
              <a:t>小动物哦！</a:t>
            </a:r>
            <a:endParaRPr lang="zh-CN" altLang="en-US" sz="2400" b="1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theme/theme1.xml><?xml version="1.0" encoding="utf-8"?>
<a:theme xmlns:a="http://schemas.openxmlformats.org/drawingml/2006/main" name="7_默认设计模板">
  <a:themeElements>
    <a:clrScheme name="7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WPS 演示</Application>
  <PresentationFormat>宽屏</PresentationFormat>
  <Paragraphs>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隶书</vt:lpstr>
      <vt:lpstr>楷体_GB2312</vt:lpstr>
      <vt:lpstr>微软雅黑</vt:lpstr>
      <vt:lpstr>Arial Unicode MS</vt:lpstr>
      <vt:lpstr>Calibri</vt:lpstr>
      <vt:lpstr>新宋体</vt:lpstr>
      <vt:lpstr>7_默认设计模板</vt:lpstr>
      <vt:lpstr>PowerPoint 演示文稿</vt:lpstr>
      <vt:lpstr>PowerPoint 演示文稿</vt:lpstr>
      <vt:lpstr>分析土壤结构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课后作业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wj123</dc:creator>
  <cp:lastModifiedBy>Administrator</cp:lastModifiedBy>
  <cp:revision>18</cp:revision>
  <dcterms:created xsi:type="dcterms:W3CDTF">2016-09-19T06:59:00Z</dcterms:created>
  <dcterms:modified xsi:type="dcterms:W3CDTF">2017-10-17T05:45:14Z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2052-10.1.0.6874</vt:lpwstr>
  </property>
</Properties>
</file>